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50" r:id="rId9"/>
    <p:sldId id="1147" r:id="rId10"/>
    <p:sldId id="1148" r:id="rId11"/>
    <p:sldId id="1152" r:id="rId12"/>
    <p:sldId id="1149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8696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quick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were back on our way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boat pulled ahead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watched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 boat disappeared around a bend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3254" y="1868631"/>
            <a:ext cx="11485848" cy="108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6365875" algn="l"/>
                <a:tab pos="923925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fixing	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941763" algn="l"/>
                <a:tab pos="6365875" algn="l"/>
                <a:tab pos="923925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helplessly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考查动词辨析。句意：快速修理后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我们重新上路了。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骑行；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it happened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pffft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Flat tire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轮胎漏气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were back on our way”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轮胎漏气后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需要修理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才能重新上路。故选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考查副词辨析。句意：我们无助地看着船消失弯道处。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愤怒地；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helplessly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无助地；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兴奋地。根据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boat pulled ahead...as the boat disappeared around a bend”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船开走时我们未能追上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应是感到无助。故选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4646" y="1925885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C</a:t>
            </a:r>
            <a:endParaRPr lang="zh-CN" altLang="en-US" sz="2300"/>
          </a:p>
        </p:txBody>
      </p:sp>
      <p:sp>
        <p:nvSpPr>
          <p:cNvPr id="7" name="矩形 6"/>
          <p:cNvSpPr/>
          <p:nvPr/>
        </p:nvSpPr>
        <p:spPr>
          <a:xfrm>
            <a:off x="1054646" y="2483843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C</a:t>
            </a:r>
            <a:endParaRPr lang="zh-CN" altLang="en-US" sz="2300"/>
          </a:p>
        </p:txBody>
      </p:sp>
    </p:spTree>
    <p:extLst>
      <p:ext uri="{BB962C8B-B14F-4D97-AF65-F5344CB8AC3E}">
        <p14:creationId xmlns:p14="http://schemas.microsoft.com/office/powerpoint/2010/main" val="422219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1037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arrived,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Voyageur had docked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failed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13254" y="214550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1763" algn="l"/>
                <a:tab pos="6365875" algn="l"/>
                <a:tab pos="9239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3699" y="22267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6587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考查连词辨析。句意：最后我们到了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Voyageur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号已经靠岸了。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但是。空格前后句为转折关系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7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 suddenly shouted, “I see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was strolling towards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“You followed my boat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smiled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your boat followed us,”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“Until I got a flat tire, that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handed her the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996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70818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	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nodded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1577" y="30689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是你的船跟着我们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我开玩笑说。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开玩笑；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“Until I got a flat tire, that is.”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此处在开玩笑。故选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73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indent="233521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本文主要讲述了作者和表弟骑行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偶遇一位女孩遗落手提包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两人为归还手提包与轮船展开竞速的暖心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73415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08720"/>
            <a:ext cx="11521280" cy="136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5215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summer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33-kilometre cycling, my cousin Gabriel and I were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planned to get lunch and then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 to Valence, where I was spending my holiday with Gabriel’s family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a baguette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ate, I noticed a girl in a queue smiling to us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13917"/>
            <a:ext cx="1148584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70313" algn="l"/>
                <a:tab pos="6546850" algn="l"/>
                <a:tab pos="9420225" algn="l"/>
              </a:tabLst>
            </a:pP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	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770313" algn="l"/>
                <a:tab pos="6546850" algn="l"/>
                <a:tab pos="9420225" algn="l"/>
              </a:tabLst>
            </a:pP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	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	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675" y="227309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A</a:t>
            </a:r>
            <a:endParaRPr lang="zh-CN" altLang="en-US" sz="21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06537"/>
            <a:ext cx="11485848" cy="245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A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考查形容词辨析。句意：骑了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公里后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我和表弟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很饿。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planned to get lunch”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我们很饿。故选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考查动词辨析。句意：我们打算吃午饭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然后骑车返回瓦朗斯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我正在那里和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的家人一起度假。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驾驶；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骑行；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飞行。根据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“33-kilometre cycling”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此处指骑车返回。故选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0516" y="2785789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>
                <a:cs typeface="Times New Roman" panose="02020603050405020304" pitchFamily="18" charset="0"/>
              </a:rPr>
              <a:t>C</a:t>
            </a:r>
            <a:endParaRPr lang="zh-CN" altLang="en-US" sz="2100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her again when she sat on a bench enjoying her bread in front of a riverboat named Voyageur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she boarded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 noticed a colourful handbag on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had left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9463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7988" algn="l"/>
                <a:tab pos="7712075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bench	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5825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2672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考查名词辨析。句意：然后我注意到长椅上有一个色彩鲜艳的手提包。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自行车；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面包。根据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sat on a bench”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女孩坐在长椅上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离开后包落在长椅上了。故选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on the upper deck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held up the bag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get her attention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noticed the bag, she opened her mouth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her face fell—the boat started to pull away from the dock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码头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2088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70313" algn="l"/>
                <a:tab pos="6634163" algn="l"/>
                <a:tab pos="942022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waved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770313" algn="l"/>
                <a:tab pos="6634163" algn="l"/>
                <a:tab pos="942022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fear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surprise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silence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sadness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361395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考查动词辨析。句意：我举起包并挥舞着以引起她的注意。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挥舞。根据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 on the upper deck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甲板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held up the bag and...it to get her attention”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为让甲板上的女孩发现包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应是挥舞包。故选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考查介词短语辨析。句意：当她注意到包时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惊讶地张开了嘴。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fear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恐惧地；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surprise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silence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沉默地；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sadness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she noticed the bag, she opened her mouth”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发现自己落下的包时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应是感到惊讶。故选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0466" y="250672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779519" y="2960740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35916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boat’s next stop is Valence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Gabriel came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 you think we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Gabriel laughed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“We’re going to find 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4469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7200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down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away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7301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考查动词辨析。句意：我们可以归还它！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“give back the bag”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此处表示可以归还包。故选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考查动词短语辨析。句意：我问道：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太好了！但你认为我们能追上吗？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”break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故障；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逃离。根据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“caught up to the Voyageur”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此处询问能否追上船。故选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6728" y="24918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865781" y="30780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92799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set off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race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against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 boat beat us to Valence, we might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the chance to give back the bag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82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70313" algn="l"/>
                <a:tab pos="6461125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770313" algn="l"/>
                <a:tab pos="6461125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考查代词辨析。句意：现在这是一场比赛：与船的竞速。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race”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追赶船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的行为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代指前文动作。故选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考查副词辨析。句意：如果船比我们先到瓦朗斯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我们可能再也没有机会归还包了。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从未；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the boat beat us to Valence”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如果船比我们先到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我们应是再也没有机会归还包。故选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7675" y="19168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8622" y="24632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91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Pedaling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hard, we quickly caught up to the Voyageur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boat disappeared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us, we felt confident enough to relax our 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770313" algn="l"/>
                <a:tab pos="6461125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7909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考查介词辨析。句意：当船从我们身后消失时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我们自信地放慢了速度。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在旁边；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在对面。根据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felt confident enough to relax our pace.”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船应是从我们身后消失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说明此时我们领先于船。故选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7675" y="192588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89892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it happened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pffft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Flat tire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轮胎漏气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heart sank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had to stop and took out tools when the Voyageur was coming near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the girl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noticed 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shook her head sadly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4207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9103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	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	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6728" y="24838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3399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考查名词辨析。句意：她注意到我们的麻烦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悲伤地摇了摇头。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it happened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pffft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Flat tire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轮胎漏气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shook her head sadly”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轮胎漏气是麻烦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女孩看到我们的困境后悲伤地摇头。故选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65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576</Words>
  <Application>Microsoft Office PowerPoint</Application>
  <PresentationFormat>自定义</PresentationFormat>
  <Paragraphs>64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2025-09-17T15:50:17Z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